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DE896-4E75-4A56-8030-33569E3BF37C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DF99C-F16D-4022-89BF-189890EB87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92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DF99C-F16D-4022-89BF-189890EB87E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167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B86E00-0202-9416-87C9-0C3727F1C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A8F3F9-B0B8-76DD-C20C-68B0A6101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39B593-1672-026C-4C38-2562C9210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807414-B6B5-A4DE-E69E-F6B7ADE9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348A2F-BFEC-25E3-E5CE-ACC13D2D0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47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17D62C-A3C4-6058-F02E-A50C10AA3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3EA337-1FB2-64FA-3560-3ABB2CED4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C45C68-2809-073F-5368-B76F105DC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0615D2-E2B5-B612-A477-108F4AF50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CDE72B-7D09-C32A-8118-B435ED23A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37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04B03-25FF-2E87-5F47-F7A860B6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E331B6-6B86-4D1F-D01F-F4D5725A5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5E9CA1-ED0B-C43E-B0DB-6FD2BACA1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093EB8-9E93-5FED-C564-E3D76F460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2C6BD2-5982-46AB-4701-C4367C7D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19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7E0222-83AA-A968-CB11-02763B4AE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F3CDEC-BEB2-BF80-D030-5EF402615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019C92-856B-31D4-6349-8B0482C39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CE775B-CAF8-2F99-D707-1640079A3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8DFD5-4DB0-E6A0-6BC3-8D58D1D9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CDDFD5-62BE-9DF7-9472-421FDCA2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450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659AC1-A93B-7E2F-A4FD-106D2265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4F8641-44F1-DF3A-C373-A04BD9AFE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605277-D65E-5669-0672-D7937BCDE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450E7E-7D74-61B3-A6AE-99DFD75792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25EAE6-C589-73E3-5841-73376DFF40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878A612-5ACE-B69F-9F52-338B5D4C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1D27FEC-F72D-46A6-7077-C0E9586D8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828A034-10DD-70FE-11BF-1734CCB7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4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51133-B617-778E-51A6-08A520A0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26B77D-CA5C-B576-CF04-DFC213FAC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A85AEB-559A-ED5D-7FC9-A3F7ABC20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FFCF61-ED16-214E-1590-1DFC8DA4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65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CDECC73-2968-622F-ED2E-1733BD9C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E336E2-1FF3-E34D-3FE1-9DEDF958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2B0E81-DF2E-4A3A-77FC-7777A521F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915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4A385-5077-DD1B-658D-277C97C5B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72FCE5-D816-6C4F-F412-D33391CFE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2BF74D-F560-5217-214B-B12FEDE29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BF5862-618F-8851-24C2-26490C1D2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1B20CC-4CA4-07B7-2B0B-67B52A1EA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D7FEC8-F18C-D333-65A7-0459A1AD4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23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2B3F64-8DB4-18C8-A187-568B38F2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4AFB539-52B8-55A9-D285-2A843B5EF0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75B8A7-81A1-FF10-C5DC-B07521698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346577-C33E-1F84-C2BF-E6F98B9B1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E00595-300D-B5D8-A32D-75DEEA835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E4057E-646F-E48C-181F-010BE2247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353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20270-5B8D-18E7-B907-5E45D689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E762B2-BD11-C4E9-D376-EDD072216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232064-33C6-0E09-B709-2755ACAF5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CF293C-1965-DAF0-59FA-BEB9C6B4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6BC75E-A699-3902-40B1-4B215F77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60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02A8469-CC62-E8E1-E179-F0E29594B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7588846-3162-3D44-7A40-81A260BAE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6C268B-12D1-AD82-D55A-09D7F669E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2AD563-E0EA-01AF-EAD6-4C0968FB6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2D3446-6E09-2EF5-58FD-B8CBFD9C9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54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69FF8EA-7EFE-48F6-9001-694515460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6AB4D7-50A2-4B48-A875-5C9DF32CC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DABEDB-5B6E-B1DB-3A14-44B4635CF5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A5C77E-2279-4F27-A74B-43F886B88262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F89442-1253-4010-90FF-324886865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AFFBC1-C0E4-F7CA-D7B9-4E8149A79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654204-7DC6-448E-884F-364BF932A3A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03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5AD50AE-573F-5E32-7AFB-2C8F19692E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AutoShape 4" descr="Aperçu de l’image">
            <a:extLst>
              <a:ext uri="{FF2B5EF4-FFF2-40B4-BE49-F238E27FC236}">
                <a16:creationId xmlns:a16="http://schemas.microsoft.com/office/drawing/2014/main" id="{9757976D-4BB5-B635-6E32-11EDEEB247DB}"/>
              </a:ext>
            </a:extLst>
          </p:cNvPr>
          <p:cNvSpPr>
            <a:spLocks noGrp="1" noChangeAspect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 descr="Une image contenant texte, capture d’écran, fruit&#10;&#10;Le contenu généré par l’IA peut être incorrect.">
            <a:extLst>
              <a:ext uri="{FF2B5EF4-FFF2-40B4-BE49-F238E27FC236}">
                <a16:creationId xmlns:a16="http://schemas.microsoft.com/office/drawing/2014/main" id="{1C8DB1B9-F787-18A2-9DC8-EB78AAF56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9" y="24901"/>
            <a:ext cx="12144111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39164CA-2EC1-3097-5007-064610E63B00}"/>
              </a:ext>
            </a:extLst>
          </p:cNvPr>
          <p:cNvSpPr txBox="1"/>
          <p:nvPr/>
        </p:nvSpPr>
        <p:spPr>
          <a:xfrm>
            <a:off x="989268" y="2688077"/>
            <a:ext cx="1679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Salade de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kartoffen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 et comté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14,6,2</a:t>
            </a:r>
            <a:endParaRPr lang="fr-FR" sz="1200" dirty="0">
              <a:solidFill>
                <a:srgbClr val="00B050"/>
              </a:solidFill>
              <a:latin typeface="Forte Forward" pitchFamily="2" charset="0"/>
              <a:cs typeface="Forte Forward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F72A90-96B0-1CF1-A162-7D124189DE27}"/>
              </a:ext>
            </a:extLst>
          </p:cNvPr>
          <p:cNvSpPr txBox="1"/>
          <p:nvPr/>
        </p:nvSpPr>
        <p:spPr>
          <a:xfrm>
            <a:off x="998412" y="3232117"/>
            <a:ext cx="16149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Escalope pané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13,6,2,4,1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 </a:t>
            </a:r>
            <a:endParaRPr lang="fr-FR" sz="900" dirty="0">
              <a:solidFill>
                <a:schemeClr val="accent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387023-E618-EBFD-16EC-C5CE0DBC9BCF}"/>
              </a:ext>
            </a:extLst>
          </p:cNvPr>
          <p:cNvSpPr txBox="1"/>
          <p:nvPr/>
        </p:nvSpPr>
        <p:spPr>
          <a:xfrm>
            <a:off x="1010872" y="3716423"/>
            <a:ext cx="149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Chou rouge aux pommes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2,</a:t>
            </a:r>
            <a:endParaRPr lang="fr-FR" sz="9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D5E02A-8098-5706-7DF2-3811E54D9EE4}"/>
              </a:ext>
            </a:extLst>
          </p:cNvPr>
          <p:cNvSpPr txBox="1"/>
          <p:nvPr/>
        </p:nvSpPr>
        <p:spPr>
          <a:xfrm>
            <a:off x="1018807" y="4252242"/>
            <a:ext cx="1402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Babybel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</a:t>
            </a:r>
            <a:endParaRPr lang="fr-FR" sz="900" dirty="0">
              <a:solidFill>
                <a:srgbClr val="00B05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D3A0A5-B3F9-A42F-7329-A5EE95211E51}"/>
              </a:ext>
            </a:extLst>
          </p:cNvPr>
          <p:cNvSpPr txBox="1"/>
          <p:nvPr/>
        </p:nvSpPr>
        <p:spPr>
          <a:xfrm>
            <a:off x="998412" y="4603395"/>
            <a:ext cx="1675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 err="1">
                <a:latin typeface="Forte Forward" pitchFamily="2" charset="0"/>
                <a:cs typeface="Forte Forward" pitchFamily="2" charset="0"/>
              </a:rPr>
              <a:t>Apfelstrudel</a:t>
            </a:r>
            <a:endParaRPr lang="fr-FR" sz="1200" dirty="0">
              <a:latin typeface="Forte Forward" pitchFamily="2" charset="0"/>
              <a:cs typeface="Forte Forwar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5,2,4,1,12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orte Forward" pitchFamily="2" charset="0"/>
              <a:ea typeface="+mn-ea"/>
              <a:cs typeface="Forte Forward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00B050"/>
              </a:solidFill>
              <a:latin typeface="Forte Forward" pitchFamily="2" charset="0"/>
              <a:cs typeface="Forte Forward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303B9CD-57E9-5966-1789-CBE881E7F203}"/>
              </a:ext>
            </a:extLst>
          </p:cNvPr>
          <p:cNvSpPr txBox="1"/>
          <p:nvPr/>
        </p:nvSpPr>
        <p:spPr>
          <a:xfrm>
            <a:off x="3191428" y="2725045"/>
            <a:ext cx="1459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Friand au fromage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,1,4,2</a:t>
            </a: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 </a:t>
            </a:r>
            <a:endParaRPr lang="fr-FR" sz="900" dirty="0">
              <a:solidFill>
                <a:srgbClr val="00B05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7208B1-6B85-4F2B-2E13-F29F98F617FE}"/>
              </a:ext>
            </a:extLst>
          </p:cNvPr>
          <p:cNvSpPr txBox="1"/>
          <p:nvPr/>
        </p:nvSpPr>
        <p:spPr>
          <a:xfrm>
            <a:off x="3181090" y="3265842"/>
            <a:ext cx="1594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Quenelle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2,13,6,1,4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F37004-E1C0-11A8-F22E-4123E57C6993}"/>
              </a:ext>
            </a:extLst>
          </p:cNvPr>
          <p:cNvSpPr txBox="1"/>
          <p:nvPr/>
        </p:nvSpPr>
        <p:spPr>
          <a:xfrm>
            <a:off x="3163231" y="3737004"/>
            <a:ext cx="1594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Carottes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4A0AB60-CF61-06E2-932B-1479FA38A608}"/>
              </a:ext>
            </a:extLst>
          </p:cNvPr>
          <p:cNvSpPr txBox="1"/>
          <p:nvPr/>
        </p:nvSpPr>
        <p:spPr>
          <a:xfrm>
            <a:off x="3135074" y="4251454"/>
            <a:ext cx="1363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0070C0"/>
                </a:solidFill>
                <a:latin typeface="Forte Forward" pitchFamily="2" charset="0"/>
                <a:cs typeface="Forte Forward" pitchFamily="2" charset="0"/>
              </a:rPr>
              <a:t>Tomme de pays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2,</a:t>
            </a:r>
            <a:r>
              <a:rPr lang="fr-FR" sz="1200" dirty="0">
                <a:latin typeface="Forte Forward" pitchFamily="2" charset="0"/>
                <a:cs typeface="Forte Forward" pitchFamily="2" charset="0"/>
              </a:rPr>
              <a:t>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989DE0B-1AD5-B519-E86A-4330332E7090}"/>
              </a:ext>
            </a:extLst>
          </p:cNvPr>
          <p:cNvSpPr txBox="1"/>
          <p:nvPr/>
        </p:nvSpPr>
        <p:spPr>
          <a:xfrm>
            <a:off x="3114463" y="4698056"/>
            <a:ext cx="159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Fruit</a:t>
            </a:r>
            <a:r>
              <a:rPr lang="fr-FR" sz="1200" dirty="0">
                <a:solidFill>
                  <a:srgbClr val="00B050"/>
                </a:solidFill>
                <a:latin typeface="Forte Forward" pitchFamily="2" charset="0"/>
                <a:cs typeface="Forte Forward" pitchFamily="2" charset="0"/>
              </a:rPr>
              <a:t> </a:t>
            </a:r>
            <a:r>
              <a:rPr lang="fr-FR" sz="1200" dirty="0">
                <a:latin typeface="Forte Forward" pitchFamily="2" charset="0"/>
                <a:cs typeface="Forte Forward" pitchFamily="2" charset="0"/>
              </a:rPr>
              <a:t>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 </a:t>
            </a:r>
            <a:endParaRPr lang="fr-FR" sz="900" dirty="0">
              <a:solidFill>
                <a:schemeClr val="accent2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17F6BC1-C101-6FAC-A92D-D77F5884B2BC}"/>
              </a:ext>
            </a:extLst>
          </p:cNvPr>
          <p:cNvSpPr txBox="1"/>
          <p:nvPr/>
        </p:nvSpPr>
        <p:spPr>
          <a:xfrm>
            <a:off x="5345611" y="2722758"/>
            <a:ext cx="1540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Potage </a:t>
            </a:r>
            <a:r>
              <a:rPr lang="fr-FR" sz="900" dirty="0">
                <a:solidFill>
                  <a:srgbClr val="FF0000"/>
                </a:solidFill>
                <a:latin typeface="Forte Forward" pitchFamily="2" charset="0"/>
                <a:cs typeface="Forte Forward" pitchFamily="2" charset="0"/>
              </a:rPr>
              <a:t>2,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4,13</a:t>
            </a:r>
            <a:r>
              <a:rPr lang="fr-FR" sz="1200" dirty="0">
                <a:latin typeface="Forte Forward" pitchFamily="2" charset="0"/>
                <a:cs typeface="Forte Forward" pitchFamily="2" charset="0"/>
              </a:rPr>
              <a:t> </a:t>
            </a:r>
            <a:endParaRPr lang="fr-FR" sz="9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52AD012-3EA6-56B5-0350-9CD20E21E9B3}"/>
              </a:ext>
            </a:extLst>
          </p:cNvPr>
          <p:cNvSpPr txBox="1"/>
          <p:nvPr/>
        </p:nvSpPr>
        <p:spPr>
          <a:xfrm>
            <a:off x="5352286" y="3173310"/>
            <a:ext cx="164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Roti de dinde forestière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13,6,2,4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D72BF11-72A3-CE11-286D-E81279FCB09A}"/>
              </a:ext>
            </a:extLst>
          </p:cNvPr>
          <p:cNvSpPr txBox="1"/>
          <p:nvPr/>
        </p:nvSpPr>
        <p:spPr>
          <a:xfrm>
            <a:off x="5352841" y="3689487"/>
            <a:ext cx="1594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Coquillettes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2,4,1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 </a:t>
            </a:r>
            <a:endParaRPr lang="fr-FR" sz="11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7B67B8-54CF-4D52-CD9E-9AD5A4C4088B}"/>
              </a:ext>
            </a:extLst>
          </p:cNvPr>
          <p:cNvSpPr txBox="1"/>
          <p:nvPr/>
        </p:nvSpPr>
        <p:spPr>
          <a:xfrm>
            <a:off x="5336119" y="4184763"/>
            <a:ext cx="1476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Fromage blanc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78D1199-9E1A-E1CB-1E0F-6666D1D8E54B}"/>
              </a:ext>
            </a:extLst>
          </p:cNvPr>
          <p:cNvSpPr txBox="1"/>
          <p:nvPr/>
        </p:nvSpPr>
        <p:spPr>
          <a:xfrm>
            <a:off x="5352841" y="4629894"/>
            <a:ext cx="159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Fruit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B98FB5E-4719-ECA7-D37B-DD28299F07AE}"/>
              </a:ext>
            </a:extLst>
          </p:cNvPr>
          <p:cNvSpPr txBox="1"/>
          <p:nvPr/>
        </p:nvSpPr>
        <p:spPr>
          <a:xfrm>
            <a:off x="7586791" y="2689370"/>
            <a:ext cx="142364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Céleri rémoulade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6,14,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2AAB70B-1AE9-0FB7-80E1-BA2662F504F3}"/>
              </a:ext>
            </a:extLst>
          </p:cNvPr>
          <p:cNvSpPr txBox="1"/>
          <p:nvPr/>
        </p:nvSpPr>
        <p:spPr>
          <a:xfrm>
            <a:off x="7527527" y="3164090"/>
            <a:ext cx="15431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Bœuf bourguignon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13,6,2,4,3,7,11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endParaRPr lang="fr-FR" sz="900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87B0D6A-4795-8402-95A9-99788AFF8F08}"/>
              </a:ext>
            </a:extLst>
          </p:cNvPr>
          <p:cNvSpPr txBox="1"/>
          <p:nvPr/>
        </p:nvSpPr>
        <p:spPr>
          <a:xfrm>
            <a:off x="7516020" y="3679283"/>
            <a:ext cx="1682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Frites / rösti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</a:t>
            </a:r>
            <a:r>
              <a:rPr lang="fr-FR" sz="900" dirty="0">
                <a:solidFill>
                  <a:srgbClr val="FF0000"/>
                </a:solidFill>
                <a:latin typeface="Forte Forward" pitchFamily="2" charset="0"/>
                <a:cs typeface="Forte Forward" pitchFamily="2" charset="0"/>
              </a:rPr>
              <a:t>,</a:t>
            </a:r>
            <a:endParaRPr lang="fr-FR" sz="900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EFC82CE-DB19-0608-4B24-CAECC5A4825D}"/>
              </a:ext>
            </a:extLst>
          </p:cNvPr>
          <p:cNvSpPr txBox="1"/>
          <p:nvPr/>
        </p:nvSpPr>
        <p:spPr>
          <a:xfrm>
            <a:off x="7506876" y="4204509"/>
            <a:ext cx="1671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Kiri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</a:t>
            </a:r>
            <a:endParaRPr lang="fr-FR" sz="900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AC27605-998C-EED8-DCF8-4C1A3D708F5D}"/>
              </a:ext>
            </a:extLst>
          </p:cNvPr>
          <p:cNvSpPr txBox="1"/>
          <p:nvPr/>
        </p:nvSpPr>
        <p:spPr>
          <a:xfrm>
            <a:off x="7453452" y="4608688"/>
            <a:ext cx="159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B050"/>
                </a:solidFill>
                <a:latin typeface="Forte Forward" pitchFamily="2" charset="0"/>
                <a:cs typeface="Forte Forward" pitchFamily="2" charset="0"/>
              </a:rPr>
              <a:t>Compote</a:t>
            </a:r>
            <a:r>
              <a:rPr lang="fr-FR" sz="1200" dirty="0">
                <a:latin typeface="Forte Forward" pitchFamily="2" charset="0"/>
                <a:cs typeface="Forte Forward" pitchFamily="2" charset="0"/>
              </a:rPr>
              <a:t> 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fr-FR" sz="1200" dirty="0">
                <a:solidFill>
                  <a:srgbClr val="00B050"/>
                </a:solidFill>
                <a:latin typeface="Forte Forward" pitchFamily="2" charset="0"/>
                <a:cs typeface="Forte Forward" pitchFamily="2" charset="0"/>
              </a:rPr>
              <a:t>    </a:t>
            </a:r>
            <a:endParaRPr lang="fr-FR" sz="900" dirty="0">
              <a:solidFill>
                <a:srgbClr val="00B05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997256B-BE2E-CC22-20C7-B97F433AA4CD}"/>
              </a:ext>
            </a:extLst>
          </p:cNvPr>
          <p:cNvSpPr txBox="1"/>
          <p:nvPr/>
        </p:nvSpPr>
        <p:spPr>
          <a:xfrm>
            <a:off x="9654357" y="2734114"/>
            <a:ext cx="15542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00B050"/>
                </a:solidFill>
                <a:latin typeface="Forte Forward" pitchFamily="2" charset="0"/>
                <a:cs typeface="Forte Forward" pitchFamily="2" charset="0"/>
              </a:rPr>
              <a:t>Taboulé</a:t>
            </a:r>
            <a:r>
              <a:rPr lang="fr-FR" sz="1200" dirty="0">
                <a:latin typeface="Forte Forward" pitchFamily="2" charset="0"/>
                <a:cs typeface="Forte Forward" pitchFamily="2" charset="0"/>
              </a:rPr>
              <a:t> </a:t>
            </a:r>
          </a:p>
          <a:p>
            <a:pPr lvl="0"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6,14,</a:t>
            </a:r>
            <a:r>
              <a:rPr lang="fr-FR" sz="900" dirty="0">
                <a:solidFill>
                  <a:srgbClr val="FF0000"/>
                </a:solidFill>
                <a:latin typeface="Forte Forward" pitchFamily="2" charset="0"/>
                <a:cs typeface="Forte Forward" pitchFamily="2" charset="0"/>
              </a:rPr>
              <a:t>4</a:t>
            </a:r>
            <a:endParaRPr lang="fr-FR" sz="900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F04BBCC-1680-F133-865A-EC6D8F62205D}"/>
              </a:ext>
            </a:extLst>
          </p:cNvPr>
          <p:cNvSpPr txBox="1"/>
          <p:nvPr/>
        </p:nvSpPr>
        <p:spPr>
          <a:xfrm>
            <a:off x="9717076" y="3239318"/>
            <a:ext cx="15948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Poisson bordelaise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13,6,2,4,3,7,11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0A6AB08-CDCA-6284-80E8-7F4AB23FEB9E}"/>
              </a:ext>
            </a:extLst>
          </p:cNvPr>
          <p:cNvSpPr txBox="1"/>
          <p:nvPr/>
        </p:nvSpPr>
        <p:spPr>
          <a:xfrm>
            <a:off x="9742813" y="3832472"/>
            <a:ext cx="1394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00B050"/>
                </a:solidFill>
                <a:latin typeface="Forte Forward" pitchFamily="2" charset="0"/>
                <a:cs typeface="Forte Forward" pitchFamily="2" charset="0"/>
              </a:rPr>
              <a:t>Courgette</a:t>
            </a:r>
            <a:r>
              <a:rPr lang="fr-FR" sz="1200" dirty="0">
                <a:solidFill>
                  <a:schemeClr val="accent2"/>
                </a:solidFill>
                <a:latin typeface="Forte Forward" pitchFamily="2" charset="0"/>
                <a:cs typeface="Forte Forward" pitchFamily="2" charset="0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2,</a:t>
            </a:r>
            <a:r>
              <a:rPr lang="fr-FR" sz="1200" dirty="0">
                <a:latin typeface="Forte Forward" pitchFamily="2" charset="0"/>
                <a:cs typeface="Forte Forward" pitchFamily="2" charset="0"/>
              </a:rPr>
              <a:t>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2,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064AB20-42CD-8398-977D-9E4A5E36FE99}"/>
              </a:ext>
            </a:extLst>
          </p:cNvPr>
          <p:cNvSpPr txBox="1"/>
          <p:nvPr/>
        </p:nvSpPr>
        <p:spPr>
          <a:xfrm>
            <a:off x="9703676" y="4287345"/>
            <a:ext cx="136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dirty="0">
                <a:latin typeface="Forte Forward" pitchFamily="2" charset="0"/>
                <a:cs typeface="Forte Forward" pitchFamily="2" charset="0"/>
              </a:rPr>
              <a:t>Camembert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2,</a:t>
            </a:r>
            <a:endParaRPr lang="fr-FR" sz="900" dirty="0">
              <a:solidFill>
                <a:srgbClr val="00B05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F96F1AE-7B92-CE0D-6014-33E5F4937656}"/>
              </a:ext>
            </a:extLst>
          </p:cNvPr>
          <p:cNvSpPr txBox="1"/>
          <p:nvPr/>
        </p:nvSpPr>
        <p:spPr>
          <a:xfrm>
            <a:off x="9713177" y="4673732"/>
            <a:ext cx="1424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fruit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orte Forward" pitchFamily="2" charset="0"/>
                <a:ea typeface="+mn-ea"/>
                <a:cs typeface="Forte Forward" pitchFamily="2" charset="0"/>
              </a:rPr>
              <a:t> </a:t>
            </a:r>
            <a:endParaRPr lang="fr-FR" sz="900" dirty="0">
              <a:solidFill>
                <a:srgbClr val="00B050"/>
              </a:solidFill>
              <a:latin typeface="Forte Forward" pitchFamily="2" charset="0"/>
              <a:cs typeface="Forte Forward" pitchFamily="2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03DC5D6-342C-2007-63B4-14712DE0571F}"/>
              </a:ext>
            </a:extLst>
          </p:cNvPr>
          <p:cNvSpPr txBox="1"/>
          <p:nvPr/>
        </p:nvSpPr>
        <p:spPr>
          <a:xfrm>
            <a:off x="3341757" y="2364490"/>
            <a:ext cx="1366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Forte Forward" panose="020F0502020204030204" pitchFamily="2" charset="0"/>
                <a:cs typeface="Forte Forward" panose="020F0502020204030204" pitchFamily="2" charset="0"/>
              </a:rPr>
              <a:t>Végétarien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24683B35-C083-4D08-0152-FFAB455F6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115" y="3216558"/>
            <a:ext cx="237363" cy="237363"/>
          </a:xfrm>
          <a:prstGeom prst="rect">
            <a:avLst/>
          </a:prstGeom>
        </p:spPr>
      </p:pic>
      <p:sp>
        <p:nvSpPr>
          <p:cNvPr id="62" name="ZoneTexte 61">
            <a:extLst>
              <a:ext uri="{FF2B5EF4-FFF2-40B4-BE49-F238E27FC236}">
                <a16:creationId xmlns:a16="http://schemas.microsoft.com/office/drawing/2014/main" id="{19EF4886-5B4D-6E96-4785-3FC6C076DA4D}"/>
              </a:ext>
            </a:extLst>
          </p:cNvPr>
          <p:cNvSpPr txBox="1"/>
          <p:nvPr/>
        </p:nvSpPr>
        <p:spPr>
          <a:xfrm>
            <a:off x="3675672" y="1203627"/>
            <a:ext cx="523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Forte Forward" pitchFamily="2" charset="0"/>
                <a:cs typeface="Forte Forward" pitchFamily="2" charset="0"/>
              </a:rPr>
              <a:t>Semaine du 3 novembre au 7 novembre 2026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B319319-6B12-6FA3-F8F6-ACFBB69AC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022" y="3227707"/>
            <a:ext cx="237765" cy="237765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068EE05-B6BF-9531-739D-5CBA040AC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042" y="2732643"/>
            <a:ext cx="237765" cy="23776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0FC4BC-BD81-4E15-1C13-746F9BB1F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8061" y="2822980"/>
            <a:ext cx="237765" cy="237765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F879A2F2-A929-7DD7-0789-CB5EE8F9D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491" y="3720063"/>
            <a:ext cx="237765" cy="23776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B310653B-5682-537F-DB68-6023FF34E3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1237" y="3863536"/>
            <a:ext cx="176799" cy="1767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3E5AF35-409B-6B27-539B-8CCF4C5D01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552" y="3746368"/>
            <a:ext cx="237765" cy="23776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732A8C3-B15A-4811-0131-56D9483DA8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324" y="3753267"/>
            <a:ext cx="176799" cy="176799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46FE893-20BB-9284-47DF-401EDF8BC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2007" y="3293184"/>
            <a:ext cx="237765" cy="23776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FF93826D-392D-F4DC-2716-685B23A7B5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067" y="3286471"/>
            <a:ext cx="237765" cy="23776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178F20E9-64C5-0A1A-A633-C85217808D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2869" y="3242444"/>
            <a:ext cx="152413" cy="249958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AD50F122-4373-F636-2E9C-E123E2486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4424" y="3203943"/>
            <a:ext cx="152413" cy="24995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610A04F7-31E4-CD85-A233-06C69C54D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470" y="3693905"/>
            <a:ext cx="237765" cy="237765"/>
          </a:xfrm>
          <a:prstGeom prst="rect">
            <a:avLst/>
          </a:prstGeom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8C96B93F-7AAF-2ACF-C9AA-6029B3F73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6651" y="3772793"/>
            <a:ext cx="176799" cy="17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909E01-CEA1-43E0-C523-74633BF9D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491" y="2722758"/>
            <a:ext cx="237765" cy="23776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9D54840-F70A-6C89-984B-25D33D3CF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2000" y="3830710"/>
            <a:ext cx="237765" cy="237765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F4819C63-BF36-3F56-0A6D-C09D20225A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5199" y="4258067"/>
            <a:ext cx="152413" cy="249958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23CD0E4F-E487-A3BD-A427-8273EE1CE7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7269" y="2763125"/>
            <a:ext cx="176799" cy="17679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DBE476B-ABDF-3F9F-581B-75B98AC9B7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0852" y="4627642"/>
            <a:ext cx="176799" cy="176799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9065F609-75AF-D24B-E359-3CC15304B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2815" y="4734272"/>
            <a:ext cx="176799" cy="1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029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2794</TotalTime>
  <Words>93</Words>
  <Application>Microsoft Office PowerPoint</Application>
  <PresentationFormat>Grand écran</PresentationFormat>
  <Paragraphs>37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Forte Forward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 GOUYET</dc:creator>
  <cp:lastModifiedBy>BLACHON Valérie</cp:lastModifiedBy>
  <cp:revision>292</cp:revision>
  <cp:lastPrinted>2026-06-08T06:32:29Z</cp:lastPrinted>
  <dcterms:created xsi:type="dcterms:W3CDTF">2025-12-05T09:04:47Z</dcterms:created>
  <dcterms:modified xsi:type="dcterms:W3CDTF">2026-10-29T12:22:26Z</dcterms:modified>
</cp:coreProperties>
</file>